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dialogue help move the story forward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help to solve the mystery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describes the decorations in the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only shows readers characters’ personalities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includes clues,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Green’s lie about the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“‘Yet the sheet on the stand is Für Elise,’ Holmes said sharply. ‘And your shoes—see the mud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matches the garden footprints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对话中包含了线索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关于音乐的谎言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推动了故事的发展。故选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lesson of this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lock your windows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details can solve big mysteries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trust family members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Diamonds are easy to steal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476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推理判断题。通读全文并根据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“‘Simple, my dear,’ Holmes said. ‘The mud matched, and no true pianist forgets his music.’”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故事中的主要启示是小的细节可以解决大的谜团。故选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3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通过福尔摩斯的细致观察和推理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展示了如何通过细节线索解决复杂的案件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强调了观察力和逻辑推理的重要性。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01514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89904"/>
            <a:ext cx="11485848" cy="161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cold winter evening,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Watson sat by the fireplace in 221B Baker Street, reading a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Sherlock Holmes, as usual, was pacing the room, deep in thought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Suddenly, there was a loud knock at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in an elegant blue dress rushed in, her face pale with worry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Holmes, please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cried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“My diamond necklace was stolen during my birthday party last night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gave it to me before he passed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priceless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Holmes calmly invited her to sit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“Tell me everything, Miss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“Clara White,” she replied, wiping her tears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party was at my home in Kensington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four close friends and my maid were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wore the necklace all evening, but when I went to bed, it was gone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Investigation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调查展开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Holmes and Watson arrived at Clara’s grand townhouse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drawing room still had decorations from the party—gold ribbons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丝带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half-empty champagne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香槟酒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glasses, and a piano in the corner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five people at the party were Clara’s cousin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Edward Green,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Emily Brown, the maid Miss Lucy,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Henry Cole, and a family friend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James Hart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Holmes examined Clara’s bedroom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 was slightly open, and icy wind blew through the curtains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“Did you open this window, Miss White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Holmes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always lock it,” Clara insisted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“Someone forced it open from the outside,” Holmes muttered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Outside, he found muddy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泥泞的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footprints along the garden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线索浮现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Returning to the piano, Holmes looked through the sheet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Green, what did you play at 8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Moonlight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Sonata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Green answered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“Yet the sheet on the stand is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Für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Holmes said sharply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“And your shoes—see the mud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matches the garden footprints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Green’s face turned 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needed money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climbed in through the window and hid the necklace in my coat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Resolution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真相大白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Holmes took the necklace from Green’s pocket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Clara hugged it tightly, her eyes filled with happy tears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“Thank you,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you 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“Simple, my dear,” Holmes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mud matched, and no true pianist forgets his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they left, Watson shook his head in amazement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“Remarkable, Holmes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story begin to catch the readers’ attention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describing a peaceful winter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explaining Sherlock Holmes’ daily habits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sudden knock and a worried visitor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introducing Clara’s family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4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推理判断题。根据开头部分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“Suddenly, there was a loud knock at the door. A young woman in an elegant blue dress rushed in, her face pale with worry.”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故事通过突然的敲门声和一位焦急的访客来吸引读者的注意力。故选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Holmes prove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was the thief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maid saw him steal the necklace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the necklace in his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Clara’s cousin and lived nearby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shoes matched the muddy footprints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8075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your shoes—see the mud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matches the garden footprints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鞋子上的泥巴与花园里的泥脚印相匹配来证明他是小偷。故选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665</Words>
  <Application>Microsoft Office PowerPoint</Application>
  <PresentationFormat>自定义</PresentationFormat>
  <Paragraphs>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2025-09-17T16:49:49Z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